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230" r:id="rId1"/>
  </p:sldMasterIdLst>
  <p:notesMasterIdLst>
    <p:notesMasterId r:id="rId13"/>
  </p:notesMasterIdLst>
  <p:sldIdLst>
    <p:sldId id="468" r:id="rId2"/>
    <p:sldId id="493" r:id="rId3"/>
    <p:sldId id="497" r:id="rId4"/>
    <p:sldId id="495" r:id="rId5"/>
    <p:sldId id="498" r:id="rId6"/>
    <p:sldId id="499" r:id="rId7"/>
    <p:sldId id="500" r:id="rId8"/>
    <p:sldId id="501" r:id="rId9"/>
    <p:sldId id="502" r:id="rId10"/>
    <p:sldId id="496" r:id="rId11"/>
    <p:sldId id="494" r:id="rId12"/>
  </p:sldIdLst>
  <p:sldSz cx="12192000" cy="6858000"/>
  <p:notesSz cx="6954838" cy="93091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1180"/>
    <a:srgbClr val="FF3300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47" autoAdjust="0"/>
    <p:restoredTop sz="94437" autoAdjust="0"/>
  </p:normalViewPr>
  <p:slideViewPr>
    <p:cSldViewPr snapToGrid="0">
      <p:cViewPr varScale="1">
        <p:scale>
          <a:sx n="74" d="100"/>
          <a:sy n="74" d="100"/>
        </p:scale>
        <p:origin x="1262" y="67"/>
      </p:cViewPr>
      <p:guideLst>
        <p:guide orient="horz" pos="2137"/>
        <p:guide pos="37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893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91A9256-F9C8-48F3-9246-288820D19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08C6F2-4266-4213-8BF4-8EA0CDC970F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40175" y="0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5AA20220-E8D3-4BE8-9E9D-D5B982467646}" type="datetimeFigureOut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B13A30F-9520-44F4-81B2-1BCC447DE5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63638"/>
            <a:ext cx="5583238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30" tIns="46465" rIns="92930" bIns="46465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266252B-3FF1-4DA9-A03B-C61619A41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5325" y="4479925"/>
            <a:ext cx="5564188" cy="3665538"/>
          </a:xfrm>
          <a:prstGeom prst="rect">
            <a:avLst/>
          </a:prstGeom>
        </p:spPr>
        <p:txBody>
          <a:bodyPr vert="horz" lIns="92930" tIns="46465" rIns="92930" bIns="46465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7DEBF4-55D6-4B92-B2C6-9B4374F6BE7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A1201-67BC-4B63-9687-0E19225243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40175" y="8842375"/>
            <a:ext cx="3013075" cy="466725"/>
          </a:xfrm>
          <a:prstGeom prst="rect">
            <a:avLst/>
          </a:prstGeom>
        </p:spPr>
        <p:txBody>
          <a:bodyPr vert="horz" wrap="square" lIns="92930" tIns="46465" rIns="92930" bIns="46465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6A1ABE2-8A9C-4371-A477-2D85B6949AD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071945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B56918-D4B3-422F-BFF9-D10393CB1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984284-C742-4CDE-BCD1-55F1EACCE4BD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2B6A4-3E11-4AFE-97A2-755EDA1DD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D3FD1-471F-422B-AFB8-CC8FCE5D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AC8F4A-8BCF-4389-A68F-ABDBB8A384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8394844"/>
      </p:ext>
    </p:extLst>
  </p:cSld>
  <p:clrMapOvr>
    <a:masterClrMapping/>
  </p:clrMapOvr>
  <p:transition spd="slow">
    <p:blinds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AAE25-87DE-4998-B6CE-F47978987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02336F-006F-49C3-8FF0-2416E12056BA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9861B-6D3E-4215-A3D0-377EC12DA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5A02C-FFC9-401E-8BCD-D06F65B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CA2AFE-CAB8-4467-80DC-C3A4FC1E271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6143411"/>
      </p:ext>
    </p:extLst>
  </p:cSld>
  <p:clrMapOvr>
    <a:masterClrMapping/>
  </p:clrMapOvr>
  <p:transition spd="slow">
    <p:blinds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B4638-3310-4031-B55D-BE295B1A7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683BFA-96BB-4329-BF2F-32F59AFA4E79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7728E-C01A-4686-AD71-F7B61E820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71C28-1E00-4F0A-8B9D-A0E460685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DD8426-6957-4B5B-B927-2BE994D1B7C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399607"/>
      </p:ext>
    </p:extLst>
  </p:cSld>
  <p:clrMapOvr>
    <a:masterClrMapping/>
  </p:clrMapOvr>
  <p:transition spd="slow">
    <p:blinds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B27E7-0E5F-45FD-B9BC-82F6ACE50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400D6F-81A6-4CA0-8B3C-34372C62B661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0F7A6-907E-418D-ABF6-CE0D106D2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6D880-0EA6-4FCD-A723-C39323563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5EC703-C051-410C-8BA1-62752E291E8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9887381"/>
      </p:ext>
    </p:extLst>
  </p:cSld>
  <p:clrMapOvr>
    <a:masterClrMapping/>
  </p:clrMapOvr>
  <p:transition spd="slow">
    <p:blinds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DAA96-8682-4C88-9622-87E036243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3234D9-D072-4920-821D-BED01FCB7247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29450-6172-4A34-B37F-64FAD195B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A622E-84FA-417F-BD5A-BE81A4899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A17B78-0E85-43B3-B804-1DD2F629C18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3603393"/>
      </p:ext>
    </p:extLst>
  </p:cSld>
  <p:clrMapOvr>
    <a:masterClrMapping/>
  </p:clrMapOvr>
  <p:transition spd="slow">
    <p:blinds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0375BCC-EEE9-412B-A532-7314FE84B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A9FD15-50EB-4E55-A7AC-5D569B5B3C80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E5CB5DD-B599-4B4E-BFCE-CB9E35FBC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7CE3315-9445-4BB5-89D3-235E587AB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0EC4D6-2A5D-45C1-86E3-8BE19A62D20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1645173"/>
      </p:ext>
    </p:extLst>
  </p:cSld>
  <p:clrMapOvr>
    <a:masterClrMapping/>
  </p:clrMapOvr>
  <p:transition spd="slow">
    <p:blinds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30AD5EF-C609-4119-B375-3771413B4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50B61E-D197-4188-943F-30B5936FC2F9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8A9EBF0-B7B0-4583-92AB-A3431DE62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83BC57B-A7E4-4277-9D46-579496497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F6C894-F542-45DE-85A4-2725CE9249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0619855"/>
      </p:ext>
    </p:extLst>
  </p:cSld>
  <p:clrMapOvr>
    <a:masterClrMapping/>
  </p:clrMapOvr>
  <p:transition spd="slow">
    <p:blinds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1D81C82-41E3-4C7D-816C-58F99A170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D41E7F-6671-4D2D-B6AD-20E102447CE3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1C23C57-193A-4FFE-AF84-5DDAD5045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00AA421-04F3-46DC-9A65-181848BF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9318FD-4EEC-4C57-A972-0B24B85155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4775401"/>
      </p:ext>
    </p:extLst>
  </p:cSld>
  <p:clrMapOvr>
    <a:masterClrMapping/>
  </p:clrMapOvr>
  <p:transition spd="slow">
    <p:blinds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218A1C0-5E86-44FA-96CE-D0C3A0911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E11748-68B0-424D-A128-8EE4A2F1567E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C30598B-A85E-40F2-B0F9-CC04D8E3F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20ADC7C-B221-49C5-9757-EBEBB0F92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195F4C-44D2-4F45-A0AC-21646A9D27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9266658"/>
      </p:ext>
    </p:extLst>
  </p:cSld>
  <p:clrMapOvr>
    <a:masterClrMapping/>
  </p:clrMapOvr>
  <p:transition spd="slow">
    <p:blinds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79DD4CF-015F-4F62-A63C-9D088FAC4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94E8B7-7DCF-4AE2-ACBE-26DA6EBB7347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F56518C-25E4-4791-80CF-9603927DE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46B593C-043B-40F1-98DA-B1906E58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D429D7-E526-4101-969E-B40B8D8E48C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8220043"/>
      </p:ext>
    </p:extLst>
  </p:cSld>
  <p:clrMapOvr>
    <a:masterClrMapping/>
  </p:clrMapOvr>
  <p:transition spd="slow">
    <p:blinds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B5A9D87-E05A-4D16-A703-1E97A8BA2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8AEAC7-C2C3-44AF-AB2E-36A1774D5378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0E92F1C-94F6-478A-96CC-20CEB3BF8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1659F05-47D4-46F4-A7AC-A02AE18D3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6FD7F1-16F9-4E12-83AD-C4245146BA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9370667"/>
      </p:ext>
    </p:extLst>
  </p:cSld>
  <p:clrMapOvr>
    <a:masterClrMapping/>
  </p:clrMapOvr>
  <p:transition spd="slow">
    <p:blinds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9A3E1B4-65C6-415A-9681-D05B402B0E8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0C566853-DAEB-4CB7-818F-723C37230FE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BD739-9829-4F69-BC53-75013DDD18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46687D5-4D00-474F-82B8-FCFBD98170F5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F0A4C-9308-45AA-A1AA-7B038DC01F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AE0DB-89DF-4A35-9269-9E85DEA2E3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ADBF7CE3-29D9-4203-A481-45960E76618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102663E2-6C69-49E4-9FEB-A0ED3DD955F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153025"/>
            <a:ext cx="12192000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31" r:id="rId1"/>
    <p:sldLayoutId id="2147484232" r:id="rId2"/>
    <p:sldLayoutId id="2147484233" r:id="rId3"/>
    <p:sldLayoutId id="2147484234" r:id="rId4"/>
    <p:sldLayoutId id="2147484235" r:id="rId5"/>
    <p:sldLayoutId id="2147484236" r:id="rId6"/>
    <p:sldLayoutId id="2147484237" r:id="rId7"/>
    <p:sldLayoutId id="2147484238" r:id="rId8"/>
    <p:sldLayoutId id="2147484239" r:id="rId9"/>
    <p:sldLayoutId id="2147484240" r:id="rId10"/>
    <p:sldLayoutId id="2147484241" r:id="rId11"/>
  </p:sldLayoutIdLst>
  <p:transition spd="slow">
    <p:blinds dir="vert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6375"/>
            <a:ext cx="10515600" cy="3562350"/>
          </a:xfrm>
        </p:spPr>
        <p:txBody>
          <a:bodyPr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A711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Submitted to the Presidency University, Bengaluru in partial fulfillment of the requirements for the PIP-103: PROFESSIONAL PRACTICE-III (INTERNSHIP)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Alavalapati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veera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bharath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kumar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reddy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20201COD0033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Uday Kumar S                                                     20201COD0034</a:t>
            </a:r>
          </a:p>
          <a:p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Boggadi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raja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reddy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20201COD0027</a:t>
            </a:r>
          </a:p>
          <a:p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Dodda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jagaeesh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reddy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20201COD0041</a:t>
            </a:r>
          </a:p>
          <a:p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 eaLnBrk="1" hangingPunct="1">
              <a:buNone/>
              <a:defRPr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supervision of </a:t>
            </a:r>
          </a:p>
          <a:p>
            <a:pPr marL="0" indent="0" algn="ctr" eaLnBrk="1" hangingPunct="1">
              <a:buNone/>
              <a:defRPr/>
            </a:pPr>
            <a:r>
              <a:rPr lang="en-I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Mr. </a:t>
            </a:r>
            <a:r>
              <a:rPr lang="en-IN" sz="2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Pajany</a:t>
            </a:r>
            <a:r>
              <a:rPr lang="en-I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</a:t>
            </a:r>
            <a:br>
              <a:rPr lang="en-IN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 </a:t>
            </a: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&amp; Engineering</a:t>
            </a:r>
            <a:endParaRPr lang="en-US" sz="6600" dirty="0">
              <a:solidFill>
                <a:srgbClr val="A7118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5EC703-C051-410C-8BA1-62752E291E83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978B14-5369-8A76-4C02-7A8947700AE0}"/>
              </a:ext>
            </a:extLst>
          </p:cNvPr>
          <p:cNvSpPr txBox="1"/>
          <p:nvPr/>
        </p:nvSpPr>
        <p:spPr>
          <a:xfrm>
            <a:off x="506412" y="266700"/>
            <a:ext cx="1096327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1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PIP-103: PROFESSIONAL PRACTICE-III (INTERNSHIP)</a:t>
            </a:r>
            <a:br>
              <a:rPr lang="en-IN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solidFill>
                  <a:srgbClr val="0070C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Review-3 Presentation </a:t>
            </a:r>
            <a:br>
              <a:rPr lang="en-US" sz="1800" b="1" dirty="0">
                <a:solidFill>
                  <a:srgbClr val="0070C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</a:br>
            <a:r>
              <a:rPr lang="en-US" sz="18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Good Work Connect- Corporate Social Responsibility Web</a:t>
            </a:r>
            <a:r>
              <a:rPr lang="en-US" sz="1800" b="1" dirty="0">
                <a:solidFill>
                  <a:srgbClr val="00B0F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Portal</a:t>
            </a:r>
            <a:endParaRPr lang="en-IN" sz="1800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en-US" sz="1800" b="1" dirty="0">
                <a:solidFill>
                  <a:srgbClr val="00B0F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.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440382"/>
      </p:ext>
    </p:extLst>
  </p:cSld>
  <p:clrMapOvr>
    <a:masterClrMapping/>
  </p:clrMapOvr>
  <p:transition spd="slow">
    <p:blinds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4DB5B9-89A1-709D-0894-A087C9A03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195F4C-44D2-4F45-A0AC-21646A9D27BF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4AD3C7-819F-93DB-E036-FA92935F16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5" r="2659"/>
          <a:stretch/>
        </p:blipFill>
        <p:spPr>
          <a:xfrm>
            <a:off x="580355" y="313073"/>
            <a:ext cx="11026290" cy="497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260446"/>
      </p:ext>
    </p:extLst>
  </p:cSld>
  <p:clrMapOvr>
    <a:masterClrMapping/>
  </p:clrMapOvr>
  <p:transition spd="slow">
    <p:blinds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9E72D0-91CB-2FB2-E556-CC14C737F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195F4C-44D2-4F45-A0AC-21646A9D27BF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  <p:pic>
        <p:nvPicPr>
          <p:cNvPr id="1028" name="Picture 4" descr="Thank You - Juniorlogs">
            <a:extLst>
              <a:ext uri="{FF2B5EF4-FFF2-40B4-BE49-F238E27FC236}">
                <a16:creationId xmlns:a16="http://schemas.microsoft.com/office/drawing/2014/main" id="{60C5CF34-8871-5DE4-74EB-F78BDF1F8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745" y="353292"/>
            <a:ext cx="10377055" cy="4769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575967"/>
      </p:ext>
    </p:extLst>
  </p:cSld>
  <p:clrMapOvr>
    <a:masterClrMapping/>
  </p:clrMapOvr>
  <p:transition spd="slow">
    <p:blinds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68829-A957-0CBF-6BEA-C6B6F03B9D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473" y="25329"/>
            <a:ext cx="10522527" cy="743598"/>
          </a:xfrm>
        </p:spPr>
        <p:txBody>
          <a:bodyPr/>
          <a:lstStyle/>
          <a:p>
            <a:pPr algn="l"/>
            <a:r>
              <a:rPr lang="en-US" sz="4400" b="1" dirty="0"/>
              <a:t>Source Code:</a:t>
            </a:r>
            <a:endParaRPr lang="en-IN" sz="4400" b="1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30FC958-FFE0-7C7B-FBDE-6060BABAD2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ABF9B2-7E3B-246E-A649-7F4E8807F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627" y="852704"/>
            <a:ext cx="10522527" cy="591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834036"/>
      </p:ext>
    </p:extLst>
  </p:cSld>
  <p:clrMapOvr>
    <a:masterClrMapping/>
  </p:clrMapOvr>
  <p:transition spd="slow">
    <p:blinds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34FFD4-6DF3-A1B7-5C39-47046B7A3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195F4C-44D2-4F45-A0AC-21646A9D27BF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848808-3D78-35C1-4AD1-FCFB613B1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474" y="273195"/>
            <a:ext cx="11139052" cy="626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77677"/>
      </p:ext>
    </p:extLst>
  </p:cSld>
  <p:clrMapOvr>
    <a:masterClrMapping/>
  </p:clrMapOvr>
  <p:transition spd="slow">
    <p:blinds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43FB03-5D7E-F03C-6571-E890E45B8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195F4C-44D2-4F45-A0AC-21646A9D27BF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CB2EBF-E76A-F6C6-53FF-A7A958362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546" y="301337"/>
            <a:ext cx="10326254" cy="491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514395"/>
      </p:ext>
    </p:extLst>
  </p:cSld>
  <p:clrMapOvr>
    <a:masterClrMapping/>
  </p:clrMapOvr>
  <p:transition spd="slow">
    <p:blinds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9F1390-6ECF-7F58-C4EA-86DCAB5C7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195F4C-44D2-4F45-A0AC-21646A9D27BF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216898-8F1B-47B5-D605-2EAE5D190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4" y="280555"/>
            <a:ext cx="11194471" cy="530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786915"/>
      </p:ext>
    </p:extLst>
  </p:cSld>
  <p:clrMapOvr>
    <a:masterClrMapping/>
  </p:clrMapOvr>
  <p:transition spd="slow">
    <p:blinds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53A772-ABA2-4D90-076D-A03B3AF4A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195F4C-44D2-4F45-A0AC-21646A9D27BF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E0DB88-9DB1-C91F-DDCA-2FD7C5837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44" y="270164"/>
            <a:ext cx="11218911" cy="526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66476"/>
      </p:ext>
    </p:extLst>
  </p:cSld>
  <p:clrMapOvr>
    <a:masterClrMapping/>
  </p:clrMapOvr>
  <p:transition spd="slow">
    <p:blinds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1F141A-1A83-C134-BEC4-A84C86BFC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195F4C-44D2-4F45-A0AC-21646A9D27BF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38FE82-0426-42D2-9555-61D989AA0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181" y="301337"/>
            <a:ext cx="10397383" cy="577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726057"/>
      </p:ext>
    </p:extLst>
  </p:cSld>
  <p:clrMapOvr>
    <a:masterClrMapping/>
  </p:clrMapOvr>
  <p:transition spd="slow">
    <p:blinds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11285F-02DE-9460-2E52-FBCB32D0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195F4C-44D2-4F45-A0AC-21646A9D27BF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1BE054-8A28-9F05-7124-ADDF7BA1F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26" y="196532"/>
            <a:ext cx="10957148" cy="615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007935"/>
      </p:ext>
    </p:extLst>
  </p:cSld>
  <p:clrMapOvr>
    <a:masterClrMapping/>
  </p:clrMapOvr>
  <p:transition spd="slow">
    <p:blinds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E0019A-E011-B429-B989-9091A5561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195F4C-44D2-4F45-A0AC-21646A9D27BF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DE3054-4D72-3CC5-E18E-6C859B0C5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336" y="276874"/>
            <a:ext cx="11268363" cy="630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973784"/>
      </p:ext>
    </p:extLst>
  </p:cSld>
  <p:clrMapOvr>
    <a:masterClrMapping/>
  </p:clrMapOvr>
  <p:transition spd="slow">
    <p:blinds dir="vert"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7985</TotalTime>
  <Words>91</Words>
  <Application>Microsoft Office PowerPoint</Application>
  <PresentationFormat>Widescreen</PresentationFormat>
  <Paragraphs>24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PowerPoint Presentation</vt:lpstr>
      <vt:lpstr>Source Code: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Preeteesh</dc:creator>
  <cp:lastModifiedBy>Uday Kumar</cp:lastModifiedBy>
  <cp:revision>910</cp:revision>
  <cp:lastPrinted>2018-07-24T06:37:20Z</cp:lastPrinted>
  <dcterms:created xsi:type="dcterms:W3CDTF">2018-06-07T04:06:17Z</dcterms:created>
  <dcterms:modified xsi:type="dcterms:W3CDTF">2024-01-07T04:45:04Z</dcterms:modified>
</cp:coreProperties>
</file>